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37" Type="http://schemas.openxmlformats.org/officeDocument/2006/relationships/image" Target="../media/image49.png"/><Relationship Id="rId38" Type="http://schemas.openxmlformats.org/officeDocument/2006/relationships/image" Target="../media/image50.png"/><Relationship Id="rId39" Type="http://schemas.openxmlformats.org/officeDocument/2006/relationships/image" Target="../media/image51.png"/><Relationship Id="rId40" Type="http://schemas.openxmlformats.org/officeDocument/2006/relationships/image" Target="../media/image52.png"/><Relationship Id="rId41" Type="http://schemas.openxmlformats.org/officeDocument/2006/relationships/image" Target="../media/image53.png"/><Relationship Id="rId42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9431" y="3820050"/>
            <a:ext cx="7557048" cy="2500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11" y="6249554"/>
            <a:ext cx="8223300" cy="1152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2219" y="121841"/>
            <a:ext cx="5210399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6978" y="1141134"/>
            <a:ext cx="984975" cy="493714"/>
            <a:chOff x="3246978" y="1141134"/>
            <a:chExt cx="98497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978" y="1141134"/>
              <a:ext cx="984975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9189" y="4868621"/>
            <a:ext cx="4608463" cy="4982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4601" y="5355182"/>
            <a:ext cx="8043549" cy="89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7854" y="1634848"/>
            <a:ext cx="11274930" cy="3121746"/>
            <a:chOff x="3477854" y="1634848"/>
            <a:chExt cx="11274930" cy="3121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7854" y="1634848"/>
              <a:ext cx="11274930" cy="3121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9062" y="5692067"/>
            <a:ext cx="5678508" cy="4434726"/>
            <a:chOff x="12449062" y="5692067"/>
            <a:chExt cx="5678508" cy="4434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9062" y="5692067"/>
              <a:ext cx="5678508" cy="44347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8791" y="6545165"/>
            <a:ext cx="3141406" cy="4982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46715" y="6986115"/>
            <a:ext cx="8144882" cy="2614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2219" y="121841"/>
            <a:ext cx="5210399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6978" y="1141134"/>
            <a:ext cx="984975" cy="493714"/>
            <a:chOff x="3246978" y="1141134"/>
            <a:chExt cx="98497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978" y="1141134"/>
              <a:ext cx="984975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8795" y="1595097"/>
            <a:ext cx="3830949" cy="4982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3473" y="2079056"/>
            <a:ext cx="6907359" cy="1746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4105" y="5775271"/>
            <a:ext cx="8090235" cy="2133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08883" y="1634848"/>
            <a:ext cx="7726409" cy="3627313"/>
            <a:chOff x="3408883" y="1634848"/>
            <a:chExt cx="7726409" cy="36273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8883" y="1634848"/>
              <a:ext cx="7726409" cy="36273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22652" y="7845808"/>
            <a:ext cx="6171429" cy="1540861"/>
            <a:chOff x="3422652" y="7845808"/>
            <a:chExt cx="6171429" cy="1540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2652" y="7845808"/>
              <a:ext cx="6171429" cy="1540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8883" y="5428571"/>
            <a:ext cx="4069280" cy="2272231"/>
            <a:chOff x="3408883" y="5428571"/>
            <a:chExt cx="4069280" cy="2272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8883" y="5428571"/>
              <a:ext cx="4069280" cy="2272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8278" y="7798189"/>
            <a:ext cx="6171429" cy="1609708"/>
            <a:chOff x="9648278" y="7798189"/>
            <a:chExt cx="6171429" cy="16097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8278" y="7798189"/>
              <a:ext cx="6171429" cy="1609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695134"/>
            <a:ext cx="9405562" cy="14764580"/>
            <a:chOff x="10357972" y="-3695134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695134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61770" cy="11438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8306" y="2742849"/>
            <a:ext cx="3889537" cy="3309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534" y="1428419"/>
            <a:ext cx="4251971" cy="12200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199" y="3330720"/>
            <a:ext cx="7139339" cy="2278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294" y="2593619"/>
            <a:ext cx="1346667" cy="493714"/>
            <a:chOff x="343294" y="259361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94" y="259361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8571" y="0"/>
            <a:ext cx="9195238" cy="5680952"/>
            <a:chOff x="9128571" y="0"/>
            <a:chExt cx="9195238" cy="56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8571" y="0"/>
              <a:ext cx="9195238" cy="56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4764" y="6128571"/>
            <a:ext cx="10460950" cy="3915810"/>
            <a:chOff x="7824764" y="6128571"/>
            <a:chExt cx="10460950" cy="39158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4764" y="6128571"/>
              <a:ext cx="10460950" cy="3915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1905" y="2078419"/>
            <a:ext cx="18386666" cy="8114286"/>
            <a:chOff x="-121905" y="2078419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1905" y="2078419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515028" cy="1220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389" y="2440505"/>
            <a:ext cx="4599433" cy="1771429"/>
            <a:chOff x="663389" y="2440505"/>
            <a:chExt cx="4599433" cy="17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389" y="2440505"/>
              <a:ext cx="4599433" cy="17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459" y="2877388"/>
            <a:ext cx="4006358" cy="458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7620" y="3408125"/>
            <a:ext cx="1780359" cy="436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11530" y="4439534"/>
            <a:ext cx="847072" cy="540526"/>
            <a:chOff x="2611530" y="4439534"/>
            <a:chExt cx="847072" cy="54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11530" y="4439534"/>
              <a:ext cx="847072" cy="540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91" y="5142857"/>
            <a:ext cx="5439362" cy="1771429"/>
            <a:chOff x="310091" y="5142857"/>
            <a:chExt cx="5439362" cy="17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091" y="5142857"/>
              <a:ext cx="5439362" cy="17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4763" y="5413074"/>
            <a:ext cx="2391253" cy="4491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1744" y="5905715"/>
            <a:ext cx="5339644" cy="8685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3389" y="7842861"/>
            <a:ext cx="4599433" cy="1771429"/>
            <a:chOff x="663389" y="7842861"/>
            <a:chExt cx="4599433" cy="17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389" y="7842861"/>
              <a:ext cx="4599433" cy="17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02230" y="8298792"/>
            <a:ext cx="1400377" cy="4586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0477" y="8875420"/>
            <a:ext cx="2172254" cy="436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63911" y="7110966"/>
            <a:ext cx="847072" cy="540526"/>
            <a:chOff x="2563911" y="7110966"/>
            <a:chExt cx="847072" cy="5405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2563911" y="7110966"/>
              <a:ext cx="847072" cy="5405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5917" y="8458312"/>
            <a:ext cx="847072" cy="540526"/>
            <a:chOff x="5325917" y="8458312"/>
            <a:chExt cx="847072" cy="5405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5917" y="8458312"/>
              <a:ext cx="847072" cy="5405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2847" y="2219048"/>
            <a:ext cx="4599433" cy="1771429"/>
            <a:chOff x="12722847" y="2219048"/>
            <a:chExt cx="4599433" cy="17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22847" y="2219048"/>
              <a:ext cx="4599433" cy="17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1084" y="7842861"/>
            <a:ext cx="4599433" cy="1771429"/>
            <a:chOff x="6211084" y="7842861"/>
            <a:chExt cx="4599433" cy="17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11084" y="7842861"/>
              <a:ext cx="4599433" cy="17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58410" y="8269614"/>
            <a:ext cx="2241167" cy="4586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35553" y="8772173"/>
            <a:ext cx="1195587" cy="40911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41895" y="4166667"/>
            <a:ext cx="4599433" cy="1771429"/>
            <a:chOff x="12741895" y="4166667"/>
            <a:chExt cx="4599433" cy="17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1895" y="4166667"/>
              <a:ext cx="4599433" cy="17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1895" y="6114286"/>
            <a:ext cx="4599433" cy="1771429"/>
            <a:chOff x="12741895" y="6114286"/>
            <a:chExt cx="4599433" cy="17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41895" y="6114286"/>
              <a:ext cx="4599433" cy="17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41895" y="8182475"/>
            <a:ext cx="4599433" cy="1771429"/>
            <a:chOff x="12741895" y="8182475"/>
            <a:chExt cx="4599433" cy="17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41895" y="8182475"/>
              <a:ext cx="4599433" cy="17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24889" y="5687660"/>
            <a:ext cx="6230068" cy="172196"/>
            <a:chOff x="8624889" y="5687660"/>
            <a:chExt cx="6230068" cy="1721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5120000">
              <a:off x="8624889" y="5687660"/>
              <a:ext cx="6230068" cy="1721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91240" y="6699399"/>
            <a:ext cx="4321757" cy="198557"/>
            <a:chOff x="9591240" y="6699399"/>
            <a:chExt cx="4321757" cy="1985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4640000">
              <a:off x="9591240" y="6699399"/>
              <a:ext cx="4321757" cy="1985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18929" y="7689909"/>
            <a:ext cx="2750626" cy="198557"/>
            <a:chOff x="10418929" y="7689909"/>
            <a:chExt cx="2750626" cy="1985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3320000">
              <a:off x="10418929" y="7689909"/>
              <a:ext cx="2750626" cy="1985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03434" y="8852744"/>
            <a:ext cx="2191458" cy="198557"/>
            <a:chOff x="10703434" y="8852744"/>
            <a:chExt cx="2191458" cy="1985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9720000">
              <a:off x="10703434" y="8852744"/>
              <a:ext cx="2191458" cy="19855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14953" y="2657783"/>
            <a:ext cx="2760139" cy="44900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614953" y="4582734"/>
            <a:ext cx="2776929" cy="52081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643525" y="6411753"/>
            <a:ext cx="2769663" cy="44900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14953" y="8516065"/>
            <a:ext cx="2760139" cy="44900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46382" y="3159899"/>
            <a:ext cx="1702359" cy="43680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03525" y="5110477"/>
            <a:ext cx="1721121" cy="43680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117810" y="6772382"/>
            <a:ext cx="1776349" cy="43680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125429" y="7018096"/>
            <a:ext cx="1902206" cy="43680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123525" y="7244763"/>
            <a:ext cx="1902206" cy="43680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122572" y="7503191"/>
            <a:ext cx="1902206" cy="43680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17810" y="9092952"/>
            <a:ext cx="1664416" cy="4368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396505" y="4709797"/>
            <a:ext cx="2453658" cy="2110146"/>
            <a:chOff x="7396505" y="4709797"/>
            <a:chExt cx="2453658" cy="211014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96505" y="4709797"/>
              <a:ext cx="2453658" cy="21101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96505" y="2784579"/>
            <a:ext cx="2453658" cy="2110146"/>
            <a:chOff x="7396505" y="2784579"/>
            <a:chExt cx="2453658" cy="2110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7396505" y="2784579"/>
              <a:ext cx="2453658" cy="2110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001315" y="2862420"/>
            <a:ext cx="1402797" cy="89553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095591" y="5943810"/>
            <a:ext cx="941549" cy="868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1905" y="2078419"/>
            <a:ext cx="18386666" cy="8114286"/>
            <a:chOff x="-121905" y="2078419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1905" y="2078419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614104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3730" y="9193379"/>
            <a:ext cx="3413070" cy="395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5479" y="2536341"/>
            <a:ext cx="6560410" cy="5555082"/>
            <a:chOff x="8955479" y="2536341"/>
            <a:chExt cx="6560410" cy="55550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5479" y="2536341"/>
              <a:ext cx="6560410" cy="5555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7401" y="2520308"/>
            <a:ext cx="5385714" cy="6171429"/>
            <a:chOff x="2407401" y="2520308"/>
            <a:chExt cx="538571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7401" y="2520308"/>
              <a:ext cx="53857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1905" y="2078419"/>
            <a:ext cx="18386666" cy="8114286"/>
            <a:chOff x="-121905" y="2078419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1905" y="2078419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614104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801" y="2309712"/>
            <a:ext cx="4289255" cy="6171429"/>
            <a:chOff x="367801" y="2309712"/>
            <a:chExt cx="428925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801" y="2309712"/>
              <a:ext cx="428925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1361" y="2309712"/>
            <a:ext cx="6171429" cy="4219192"/>
            <a:chOff x="5101361" y="2309712"/>
            <a:chExt cx="6171429" cy="42191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1361" y="2309712"/>
              <a:ext cx="6171429" cy="4219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6871" y="2309712"/>
            <a:ext cx="6293878" cy="4219192"/>
            <a:chOff x="11276871" y="2309712"/>
            <a:chExt cx="6293878" cy="4219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871" y="2309712"/>
              <a:ext cx="6293878" cy="42191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2138" y="8601296"/>
            <a:ext cx="1780359" cy="4368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30218" y="6699413"/>
            <a:ext cx="1571663" cy="4368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46761"/>
            <a:ext cx="18386666" cy="8114286"/>
            <a:chOff x="0" y="2046761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46761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614104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5375" y="8061045"/>
            <a:ext cx="2172254" cy="436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511" y="8775292"/>
            <a:ext cx="2740378" cy="43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139" y="2338014"/>
            <a:ext cx="6171429" cy="5555264"/>
            <a:chOff x="229139" y="2338014"/>
            <a:chExt cx="6171429" cy="55552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139" y="2338014"/>
              <a:ext cx="6171429" cy="5555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2585" y="2338014"/>
            <a:ext cx="3470081" cy="6171429"/>
            <a:chOff x="6562585" y="2338014"/>
            <a:chExt cx="347008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2585" y="2338014"/>
              <a:ext cx="347008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32667" y="2333933"/>
            <a:ext cx="5353273" cy="6171429"/>
            <a:chOff x="10032667" y="2333933"/>
            <a:chExt cx="535327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2667" y="2333933"/>
              <a:ext cx="535327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83640" y="6103904"/>
            <a:ext cx="4065212" cy="2401457"/>
            <a:chOff x="13983640" y="6103904"/>
            <a:chExt cx="4065212" cy="24014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3640" y="6103904"/>
              <a:ext cx="4065212" cy="2401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57" y="2078419"/>
            <a:ext cx="18386666" cy="8114286"/>
            <a:chOff x="-102857" y="2078419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857" y="2078419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614104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330" y="9687657"/>
            <a:ext cx="2469492" cy="436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33653" y="8765978"/>
            <a:ext cx="1195587" cy="409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040" y="2462247"/>
            <a:ext cx="3937302" cy="6171429"/>
            <a:chOff x="434040" y="2462247"/>
            <a:chExt cx="393730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040" y="2462247"/>
              <a:ext cx="393730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4040" y="8633676"/>
            <a:ext cx="4024464" cy="970923"/>
            <a:chOff x="434040" y="8633676"/>
            <a:chExt cx="4024464" cy="9709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040" y="8633676"/>
              <a:ext cx="4024464" cy="970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0677" y="2462247"/>
            <a:ext cx="4083540" cy="6171429"/>
            <a:chOff x="4960677" y="2462247"/>
            <a:chExt cx="408354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0677" y="2462247"/>
              <a:ext cx="408354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020" y="2462247"/>
            <a:ext cx="8257479" cy="1476024"/>
            <a:chOff x="9551020" y="2462247"/>
            <a:chExt cx="8257479" cy="14760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1020" y="2462247"/>
              <a:ext cx="8257479" cy="14760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86081" y="4119972"/>
            <a:ext cx="1758435" cy="436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56670" y="4739922"/>
            <a:ext cx="5046180" cy="4395696"/>
            <a:chOff x="11156670" y="4739922"/>
            <a:chExt cx="5046180" cy="43956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6670" y="4739922"/>
              <a:ext cx="5046180" cy="43956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99715" y="9251439"/>
            <a:ext cx="1777406" cy="436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57" y="2078419"/>
            <a:ext cx="18386666" cy="8114286"/>
            <a:chOff x="-102857" y="2078419"/>
            <a:chExt cx="18386666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857" y="2078419"/>
              <a:ext cx="18386666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518" y="195583"/>
            <a:ext cx="5614104" cy="12391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63" y="1373333"/>
            <a:ext cx="1270294" cy="493714"/>
            <a:chOff x="572563" y="1373333"/>
            <a:chExt cx="12702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3" y="1373333"/>
              <a:ext cx="127029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7203" y="5617663"/>
            <a:ext cx="1776349" cy="43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928" y="2282501"/>
            <a:ext cx="5096128" cy="3279589"/>
            <a:chOff x="201928" y="2282501"/>
            <a:chExt cx="5096128" cy="327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928" y="2282501"/>
              <a:ext cx="5096128" cy="32795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520" y="6323994"/>
            <a:ext cx="5116536" cy="3300361"/>
            <a:chOff x="181520" y="6323994"/>
            <a:chExt cx="5116536" cy="3300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520" y="6323994"/>
              <a:ext cx="5116536" cy="33003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7067" y="9745715"/>
            <a:ext cx="1902206" cy="436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3946" y="2282501"/>
            <a:ext cx="5075510" cy="3261719"/>
            <a:chOff x="5563946" y="2282501"/>
            <a:chExt cx="5075510" cy="32617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3946" y="2282501"/>
              <a:ext cx="5075510" cy="3261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63946" y="6323994"/>
            <a:ext cx="5075510" cy="3267662"/>
            <a:chOff x="5563946" y="6323994"/>
            <a:chExt cx="5075510" cy="32676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3946" y="6323994"/>
              <a:ext cx="5075510" cy="32676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0715" y="5617667"/>
            <a:ext cx="1902206" cy="4368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7106" y="9745715"/>
            <a:ext cx="1902206" cy="436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91156" y="2282501"/>
            <a:ext cx="5352770" cy="6171429"/>
            <a:chOff x="11891156" y="2282501"/>
            <a:chExt cx="5352770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91156" y="2282501"/>
              <a:ext cx="5352770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67906" y="8672439"/>
            <a:ext cx="1664416" cy="4368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2022-06-06T20:58:28Z</dcterms:created>
  <dcterms:modified xsi:type="dcterms:W3CDTF">2022-06-06T20:58:28Z</dcterms:modified>
</cp:coreProperties>
</file>